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61" r:id="rId4"/>
    <p:sldId id="260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 useTimings="0">
    <p:present/>
    <p:sldAll/>
    <p:penClr>
      <a:schemeClr val="tx1"/>
    </p:penClr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943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7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96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596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3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04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813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097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6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958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350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73FC-713D-43E9-9EEC-A699F1F76EC4}" type="datetimeFigureOut">
              <a:rPr lang="da-DK" smtClean="0"/>
              <a:pPr/>
              <a:t>4/26/12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3402-6160-44CB-9C92-7AB05377929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64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da-DK" dirty="0" smtClean="0"/>
              <a:t>A </a:t>
            </a:r>
            <a:r>
              <a:rPr lang="da-DK" dirty="0" err="1" smtClean="0"/>
              <a:t>few</a:t>
            </a:r>
            <a:r>
              <a:rPr lang="da-DK" dirty="0" smtClean="0"/>
              <a:t> </a:t>
            </a:r>
            <a:r>
              <a:rPr lang="da-DK" dirty="0" err="1" smtClean="0"/>
              <a:t>significant</a:t>
            </a:r>
            <a:r>
              <a:rPr lang="da-DK" dirty="0" smtClean="0"/>
              <a:t> </a:t>
            </a:r>
            <a:r>
              <a:rPr lang="da-DK" dirty="0" err="1" smtClean="0"/>
              <a:t>places</a:t>
            </a:r>
            <a:r>
              <a:rPr lang="da-DK" dirty="0" smtClean="0"/>
              <a:t> and events in </a:t>
            </a:r>
            <a:r>
              <a:rPr lang="da-DK" dirty="0" err="1" smtClean="0"/>
              <a:t>Bjarne’s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endParaRPr lang="da-DK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9344390"/>
      </p:ext>
    </p:extLst>
  </p:cSld>
  <p:clrMapOvr>
    <a:masterClrMapping/>
  </p:clrMapOvr>
  <p:transition spd="med" advTm="360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6155168"/>
      </p:ext>
    </p:extLst>
  </p:cSld>
  <p:clrMapOvr>
    <a:masterClrMapping/>
  </p:clrMapOvr>
  <p:transition spd="med" advTm="838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920" cy="221825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Aarhus University awards </a:t>
            </a:r>
            <a:r>
              <a:rPr lang="en-US" sz="3600" dirty="0" err="1"/>
              <a:t>Bjarne</a:t>
            </a:r>
            <a:r>
              <a:rPr lang="en-US" sz="3600" dirty="0"/>
              <a:t> </a:t>
            </a:r>
            <a:r>
              <a:rPr lang="en-US" sz="3600" dirty="0" err="1"/>
              <a:t>Stroustrup</a:t>
            </a:r>
            <a:r>
              <a:rPr lang="en-US" sz="3600" dirty="0"/>
              <a:t> the famous </a:t>
            </a:r>
            <a:r>
              <a:rPr lang="en-US" sz="3600" dirty="0" err="1"/>
              <a:t>Rigmor</a:t>
            </a:r>
            <a:r>
              <a:rPr lang="en-US" sz="3600" dirty="0"/>
              <a:t> and Carl Holst-Knudsen Science Prize on Friday May </a:t>
            </a:r>
            <a:r>
              <a:rPr lang="en-US" sz="3600" dirty="0" smtClean="0"/>
              <a:t>28:</a:t>
            </a:r>
            <a:endParaRPr lang="da-DK" sz="3600" dirty="0"/>
          </a:p>
        </p:txBody>
      </p:sp>
      <p:sp>
        <p:nvSpPr>
          <p:cNvPr id="3" name="Tekstboks 2"/>
          <p:cNvSpPr txBox="1"/>
          <p:nvPr/>
        </p:nvSpPr>
        <p:spPr>
          <a:xfrm>
            <a:off x="827584" y="29969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/>
              <a:t>Bjarne</a:t>
            </a:r>
            <a:r>
              <a:rPr lang="en-US" sz="3200" i="1" dirty="0"/>
              <a:t> </a:t>
            </a:r>
            <a:r>
              <a:rPr lang="en-US" sz="3200" i="1" dirty="0" err="1"/>
              <a:t>Stroustrup</a:t>
            </a:r>
            <a:r>
              <a:rPr lang="en-US" sz="3200" i="1" dirty="0"/>
              <a:t> is the designer of the programming language C++ and has had a significant and an essential influence on the object-oriented programming</a:t>
            </a:r>
            <a:endParaRPr lang="da-DK" sz="32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9228146"/>
      </p:ext>
    </p:extLst>
  </p:cSld>
  <p:clrMapOvr>
    <a:masterClrMapping/>
  </p:clrMapOvr>
  <p:transition spd="med" advTm="1726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Main </a:t>
            </a:r>
            <a:r>
              <a:rPr lang="da-DK" dirty="0" err="1" smtClean="0"/>
              <a:t>building</a:t>
            </a:r>
            <a:r>
              <a:rPr lang="da-DK" dirty="0" smtClean="0"/>
              <a:t> </a:t>
            </a:r>
            <a:r>
              <a:rPr lang="da-DK" dirty="0" err="1" smtClean="0"/>
              <a:t>University</a:t>
            </a:r>
            <a:r>
              <a:rPr lang="da-DK" dirty="0" smtClean="0"/>
              <a:t> of Aarhus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7210" y="1484784"/>
            <a:ext cx="7621213" cy="50617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9959205"/>
      </p:ext>
    </p:extLst>
  </p:cSld>
  <p:clrMapOvr>
    <a:masterClrMapping/>
  </p:clrMapOvr>
  <p:transition spd="med" advTm="571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flags for Bjarne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1986" y="1556792"/>
            <a:ext cx="7596438" cy="504530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2681653"/>
      </p:ext>
    </p:extLst>
  </p:cSld>
  <p:clrMapOvr>
    <a:masterClrMapping/>
  </p:clrMapOvr>
  <p:transition spd="med" advTm="650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Before</a:t>
            </a:r>
            <a:r>
              <a:rPr lang="da-DK" dirty="0" smtClean="0"/>
              <a:t> the </a:t>
            </a:r>
            <a:r>
              <a:rPr lang="da-DK" dirty="0" err="1" smtClean="0"/>
              <a:t>prize-giving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5536" y="1628800"/>
            <a:ext cx="4896544" cy="325212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0" y="3933056"/>
            <a:ext cx="3657600" cy="24292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456908"/>
      </p:ext>
    </p:extLst>
  </p:cSld>
  <p:clrMapOvr>
    <a:masterClrMapping/>
  </p:clrMapOvr>
  <p:transition spd="med" advTm="6155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6752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3435844"/>
      </p:ext>
    </p:extLst>
  </p:cSld>
  <p:clrMapOvr>
    <a:masterClrMapping/>
  </p:clrMapOvr>
  <p:transition spd="med" advTm="7289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8715101"/>
      </p:ext>
    </p:extLst>
  </p:cSld>
  <p:clrMapOvr>
    <a:masterClrMapping/>
  </p:clrMapOvr>
  <p:transition spd="med" advTm="624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3843901"/>
      </p:ext>
    </p:extLst>
  </p:cSld>
  <p:clrMapOvr>
    <a:masterClrMapping/>
  </p:clrMapOvr>
  <p:transition spd="med" advTm="541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Bjarne’s</a:t>
            </a:r>
            <a:r>
              <a:rPr lang="da-DK" dirty="0" smtClean="0"/>
              <a:t> talk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6228"/>
          <a:stretch/>
        </p:blipFill>
        <p:spPr>
          <a:xfrm>
            <a:off x="803648" y="1412776"/>
            <a:ext cx="7560840" cy="52051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4311984"/>
      </p:ext>
    </p:extLst>
  </p:cSld>
  <p:clrMapOvr>
    <a:masterClrMapping/>
  </p:clrMapOvr>
  <p:transition spd="med" advTm="5816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980728"/>
            <a:ext cx="7560840" cy="55761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2599711"/>
      </p:ext>
    </p:extLst>
  </p:cSld>
  <p:clrMapOvr>
    <a:masterClrMapping/>
  </p:clrMapOvr>
  <p:transition spd="med" advTm="662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Bjarne </a:t>
            </a:r>
            <a:r>
              <a:rPr lang="da-DK" dirty="0" err="1"/>
              <a:t>lived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23 </a:t>
            </a:r>
            <a:r>
              <a:rPr lang="da-DK" dirty="0" err="1"/>
              <a:t>years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5151586"/>
      </p:ext>
    </p:extLst>
  </p:cSld>
  <p:clrMapOvr>
    <a:masterClrMapping/>
  </p:clrMapOvr>
  <p:transition spd="med" advTm="403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Reception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prize-giving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5545210"/>
      </p:ext>
    </p:extLst>
  </p:cSld>
  <p:clrMapOvr>
    <a:masterClrMapping/>
  </p:clrMapOvr>
  <p:transition spd="med" advTm="5465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Bjarne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nephew</a:t>
            </a:r>
            <a:r>
              <a:rPr lang="da-DK" dirty="0" smtClean="0"/>
              <a:t> and </a:t>
            </a:r>
            <a:r>
              <a:rPr lang="da-DK" dirty="0" err="1" smtClean="0"/>
              <a:t>brother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2188"/>
          <a:stretch/>
        </p:blipFill>
        <p:spPr>
          <a:xfrm>
            <a:off x="971600" y="1484784"/>
            <a:ext cx="7254608" cy="51176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561110"/>
      </p:ext>
    </p:extLst>
  </p:cSld>
  <p:clrMapOvr>
    <a:masterClrMapping/>
  </p:clrMapOvr>
  <p:transition spd="med" advTm="5879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Restaurant </a:t>
            </a:r>
            <a:r>
              <a:rPr lang="da-DK" dirty="0" err="1" smtClean="0"/>
              <a:t>Dauphine</a:t>
            </a:r>
            <a:r>
              <a:rPr lang="da-DK" dirty="0" smtClean="0"/>
              <a:t> for </a:t>
            </a:r>
            <a:r>
              <a:rPr lang="da-DK" dirty="0" err="1" smtClean="0"/>
              <a:t>evening</a:t>
            </a:r>
            <a:r>
              <a:rPr lang="da-DK" dirty="0" smtClean="0"/>
              <a:t> </a:t>
            </a:r>
            <a:r>
              <a:rPr lang="da-DK" dirty="0" err="1" smtClean="0"/>
              <a:t>dinner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1556792"/>
            <a:ext cx="6291062" cy="4896544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6948264" y="1559099"/>
            <a:ext cx="2016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err="1" smtClean="0"/>
              <a:t>Thank</a:t>
            </a:r>
            <a:r>
              <a:rPr lang="da-DK" sz="3600" b="1" dirty="0" smtClean="0"/>
              <a:t> </a:t>
            </a:r>
            <a:r>
              <a:rPr lang="da-DK" sz="3600" b="1" dirty="0" err="1" smtClean="0"/>
              <a:t>you</a:t>
            </a:r>
            <a:r>
              <a:rPr lang="da-DK" sz="3600" b="1" dirty="0" smtClean="0"/>
              <a:t> Bjarne! </a:t>
            </a:r>
          </a:p>
          <a:p>
            <a:endParaRPr lang="da-DK" sz="3600" b="1" dirty="0"/>
          </a:p>
          <a:p>
            <a:endParaRPr lang="da-DK" sz="3600" b="1" dirty="0" smtClean="0"/>
          </a:p>
          <a:p>
            <a:endParaRPr lang="da-DK" sz="3600" b="1" dirty="0" smtClean="0"/>
          </a:p>
          <a:p>
            <a:endParaRPr lang="da-DK" sz="3600" b="1" dirty="0"/>
          </a:p>
          <a:p>
            <a:r>
              <a:rPr lang="da-DK" sz="3600" b="1" dirty="0" smtClean="0"/>
              <a:t>Excellent </a:t>
            </a:r>
            <a:r>
              <a:rPr lang="da-DK" sz="3600" b="1" dirty="0" err="1" smtClean="0"/>
              <a:t>choice</a:t>
            </a:r>
            <a:r>
              <a:rPr lang="da-DK" sz="3600" b="1" dirty="0" smtClean="0"/>
              <a:t>!</a:t>
            </a:r>
            <a:endParaRPr lang="da-DK" sz="3600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16316" y="3501008"/>
            <a:ext cx="1080120" cy="14463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9911022"/>
      </p:ext>
    </p:extLst>
  </p:cSld>
  <p:clrMapOvr>
    <a:masterClrMapping/>
  </p:clrMapOvr>
  <p:transition spd="med" advTm="8047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Bjarne </a:t>
            </a:r>
            <a:r>
              <a:rPr lang="da-DK" dirty="0" err="1"/>
              <a:t>lived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23 </a:t>
            </a:r>
            <a:r>
              <a:rPr lang="da-DK" dirty="0" err="1"/>
              <a:t>years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189134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497515"/>
      </p:ext>
    </p:extLst>
  </p:cSld>
  <p:clrMapOvr>
    <a:masterClrMapping/>
  </p:clrMapOvr>
  <p:transition spd="med" advTm="262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city Aarhus, Denmark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16016" y="3894608"/>
            <a:ext cx="3657600" cy="242925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218294"/>
            <a:ext cx="3384376" cy="509567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16016" y="1228191"/>
            <a:ext cx="3657600" cy="24292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238831"/>
      </p:ext>
    </p:extLst>
  </p:cSld>
  <p:clrMapOvr>
    <a:masterClrMapping/>
  </p:clrMapOvr>
  <p:transition spd="med" advTm="566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University</a:t>
            </a:r>
            <a:r>
              <a:rPr lang="da-DK" dirty="0" smtClean="0"/>
              <a:t> of Aarhus – </a:t>
            </a:r>
            <a:br>
              <a:rPr lang="da-DK" dirty="0" smtClean="0"/>
            </a:br>
            <a:r>
              <a:rPr lang="da-DK" dirty="0" err="1" smtClean="0"/>
              <a:t>Bjarne’s</a:t>
            </a:r>
            <a:r>
              <a:rPr lang="da-DK" dirty="0" smtClean="0"/>
              <a:t> </a:t>
            </a:r>
            <a:r>
              <a:rPr lang="da-DK" dirty="0" err="1" smtClean="0"/>
              <a:t>University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35896" y="1484412"/>
            <a:ext cx="3657600" cy="242925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484784"/>
            <a:ext cx="2429256" cy="36576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16016" y="4077072"/>
            <a:ext cx="3657600" cy="24292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6656891"/>
      </p:ext>
    </p:extLst>
  </p:cSld>
  <p:clrMapOvr>
    <a:masterClrMapping/>
  </p:clrMapOvr>
  <p:transition spd="med" advTm="708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First computer Bjarne </a:t>
            </a:r>
            <a:r>
              <a:rPr lang="da-DK" dirty="0" err="1" smtClean="0"/>
              <a:t>used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304206"/>
            <a:ext cx="5666204" cy="3744416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88224" y="1304206"/>
            <a:ext cx="2448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RAM:</a:t>
            </a:r>
          </a:p>
          <a:p>
            <a:r>
              <a:rPr lang="da-DK" sz="2800" dirty="0" smtClean="0"/>
              <a:t>5+20kBytes</a:t>
            </a:r>
          </a:p>
          <a:p>
            <a:endParaRPr lang="da-DK" sz="2800" dirty="0"/>
          </a:p>
          <a:p>
            <a:r>
              <a:rPr lang="da-DK" sz="2800" dirty="0" err="1" smtClean="0"/>
              <a:t>Clock</a:t>
            </a:r>
            <a:r>
              <a:rPr lang="da-DK" sz="2800" dirty="0" smtClean="0"/>
              <a:t>:</a:t>
            </a:r>
          </a:p>
          <a:p>
            <a:r>
              <a:rPr lang="da-DK" sz="2800" dirty="0" smtClean="0"/>
              <a:t>0,5 MHz</a:t>
            </a:r>
          </a:p>
          <a:p>
            <a:endParaRPr lang="da-DK" sz="2800" dirty="0"/>
          </a:p>
          <a:p>
            <a:r>
              <a:rPr lang="da-DK" sz="2800" dirty="0" smtClean="0"/>
              <a:t>Harddisk:</a:t>
            </a:r>
          </a:p>
          <a:p>
            <a:r>
              <a:rPr lang="da-DK" sz="2800" dirty="0" smtClean="0"/>
              <a:t>10Mbytes</a:t>
            </a:r>
          </a:p>
          <a:p>
            <a:endParaRPr lang="da-DK" sz="2800" dirty="0"/>
          </a:p>
          <a:p>
            <a:r>
              <a:rPr lang="da-DK" sz="2800" dirty="0" smtClean="0"/>
              <a:t>Language:</a:t>
            </a:r>
          </a:p>
          <a:p>
            <a:r>
              <a:rPr lang="da-DK" sz="2800" dirty="0" smtClean="0"/>
              <a:t>Algol60</a:t>
            </a:r>
            <a:endParaRPr lang="da-DK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0772155"/>
      </p:ext>
    </p:extLst>
  </p:cSld>
  <p:clrMapOvr>
    <a:masterClrMapping/>
  </p:clrMapOvr>
  <p:transition spd="med" advTm="999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Visitors</a:t>
            </a:r>
            <a:r>
              <a:rPr lang="da-DK" dirty="0" smtClean="0"/>
              <a:t> from Denmark at </a:t>
            </a:r>
            <a:r>
              <a:rPr lang="da-DK" dirty="0" err="1" smtClean="0"/>
              <a:t>Bell’s</a:t>
            </a:r>
            <a:r>
              <a:rPr lang="da-DK" dirty="0" smtClean="0"/>
              <a:t> Lab 1998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59632" y="1648991"/>
            <a:ext cx="6753944" cy="483035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4074467"/>
      </p:ext>
    </p:extLst>
  </p:cSld>
  <p:clrMapOvr>
    <a:masterClrMapping/>
  </p:clrMapOvr>
  <p:transition spd="med" advTm="640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Relaxing</a:t>
            </a:r>
            <a:r>
              <a:rPr lang="da-DK" dirty="0" smtClean="0"/>
              <a:t> in Aarhus the </a:t>
            </a:r>
            <a:r>
              <a:rPr lang="da-DK" dirty="0" err="1" smtClean="0"/>
              <a:t>day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receiving</a:t>
            </a:r>
            <a:r>
              <a:rPr lang="da-DK" dirty="0" smtClean="0"/>
              <a:t> the Danish science </a:t>
            </a:r>
            <a:r>
              <a:rPr lang="da-DK" dirty="0" err="1" smtClean="0"/>
              <a:t>prize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2165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9774883"/>
      </p:ext>
    </p:extLst>
  </p:cSld>
  <p:clrMapOvr>
    <a:masterClrMapping/>
  </p:clrMapOvr>
  <p:transition spd="med" advTm="697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The </a:t>
            </a:r>
            <a:r>
              <a:rPr lang="da-DK" dirty="0" err="1" smtClean="0"/>
              <a:t>beach</a:t>
            </a:r>
            <a:r>
              <a:rPr lang="da-DK" dirty="0" smtClean="0"/>
              <a:t> and </a:t>
            </a:r>
            <a:r>
              <a:rPr lang="da-DK" dirty="0" err="1" smtClean="0"/>
              <a:t>wood</a:t>
            </a:r>
            <a:r>
              <a:rPr lang="da-DK" dirty="0" smtClean="0"/>
              <a:t> </a:t>
            </a:r>
            <a:r>
              <a:rPr lang="da-DK" dirty="0" err="1" smtClean="0"/>
              <a:t>south</a:t>
            </a:r>
            <a:r>
              <a:rPr lang="da-DK" dirty="0" smtClean="0"/>
              <a:t> of Aarhus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4608" y="1556792"/>
            <a:ext cx="7560840" cy="502165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1591095"/>
      </p:ext>
    </p:extLst>
  </p:cSld>
  <p:clrMapOvr>
    <a:masterClrMapping/>
  </p:clrMapOvr>
  <p:transition spd="med" advTm="625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164</Words>
  <Application>Microsoft Office PowerPoint</Application>
  <PresentationFormat>On-screen Show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Kontortema</vt:lpstr>
      <vt:lpstr>A few significant places and events in Bjarne’s life</vt:lpstr>
      <vt:lpstr>Bjarne lived here the first 23 years</vt:lpstr>
      <vt:lpstr>Bjarne lived here the first 23 years</vt:lpstr>
      <vt:lpstr>The city Aarhus, Denmark</vt:lpstr>
      <vt:lpstr>University of Aarhus –  Bjarne’s University</vt:lpstr>
      <vt:lpstr>First computer Bjarne used</vt:lpstr>
      <vt:lpstr>Visitors from Denmark at Bell’s Lab 1998</vt:lpstr>
      <vt:lpstr>Relaxing in Aarhus the day before receiving the Danish science prize</vt:lpstr>
      <vt:lpstr>The beach and wood south of Aarhus</vt:lpstr>
      <vt:lpstr>Slide 10</vt:lpstr>
      <vt:lpstr>Aarhus University awards Bjarne Stroustrup the famous Rigmor and Carl Holst-Knudsen Science Prize on Friday May 28:</vt:lpstr>
      <vt:lpstr>Main building University of Aarhus</vt:lpstr>
      <vt:lpstr>Danish flags for Bjarne</vt:lpstr>
      <vt:lpstr>Before the prize-giving</vt:lpstr>
      <vt:lpstr>Slide 15</vt:lpstr>
      <vt:lpstr>Slide 16</vt:lpstr>
      <vt:lpstr>Slide 17</vt:lpstr>
      <vt:lpstr>Bjarne’s talk</vt:lpstr>
      <vt:lpstr>Slide 19</vt:lpstr>
      <vt:lpstr>Reception after prize-giving</vt:lpstr>
      <vt:lpstr>Bjarne between nephew and brother</vt:lpstr>
      <vt:lpstr>Restaurant Dauphine for evening dinner</vt:lpstr>
    </vt:vector>
  </TitlesOfParts>
  <Company>EFIF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Grethe Haugaard Madsen</dc:creator>
  <cp:lastModifiedBy>Adam Fidel</cp:lastModifiedBy>
  <cp:revision>21</cp:revision>
  <dcterms:created xsi:type="dcterms:W3CDTF">2012-04-26T23:07:03Z</dcterms:created>
  <dcterms:modified xsi:type="dcterms:W3CDTF">2012-04-26T23:07:27Z</dcterms:modified>
</cp:coreProperties>
</file>